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89" r:id="rId1"/>
    <p:sldMasterId id="2147483800" r:id="rId2"/>
  </p:sldMasterIdLst>
  <p:notesMasterIdLst>
    <p:notesMasterId r:id="rId9"/>
  </p:notesMasterIdLst>
  <p:sldIdLst>
    <p:sldId id="256" r:id="rId3"/>
    <p:sldId id="273" r:id="rId4"/>
    <p:sldId id="274" r:id="rId5"/>
    <p:sldId id="285" r:id="rId6"/>
    <p:sldId id="269" r:id="rId7"/>
    <p:sldId id="281" r:id="rId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Book Antiqua"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Book Antiqua"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Book Antiqua"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Book Antiqua"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Book Antiqua" charset="0"/>
        <a:ea typeface="ＭＳ Ｐゴシック" charset="0"/>
        <a:cs typeface="ＭＳ Ｐゴシック" charset="0"/>
      </a:defRPr>
    </a:lvl5pPr>
    <a:lvl6pPr marL="2286000" algn="l" defTabSz="457200" rtl="0" eaLnBrk="1" latinLnBrk="0" hangingPunct="1">
      <a:defRPr kern="1200">
        <a:solidFill>
          <a:schemeClr val="tx1"/>
        </a:solidFill>
        <a:latin typeface="Book Antiqua" charset="0"/>
        <a:ea typeface="ＭＳ Ｐゴシック" charset="0"/>
        <a:cs typeface="ＭＳ Ｐゴシック" charset="0"/>
      </a:defRPr>
    </a:lvl6pPr>
    <a:lvl7pPr marL="2743200" algn="l" defTabSz="457200" rtl="0" eaLnBrk="1" latinLnBrk="0" hangingPunct="1">
      <a:defRPr kern="1200">
        <a:solidFill>
          <a:schemeClr val="tx1"/>
        </a:solidFill>
        <a:latin typeface="Book Antiqua" charset="0"/>
        <a:ea typeface="ＭＳ Ｐゴシック" charset="0"/>
        <a:cs typeface="ＭＳ Ｐゴシック" charset="0"/>
      </a:defRPr>
    </a:lvl7pPr>
    <a:lvl8pPr marL="3200400" algn="l" defTabSz="457200" rtl="0" eaLnBrk="1" latinLnBrk="0" hangingPunct="1">
      <a:defRPr kern="1200">
        <a:solidFill>
          <a:schemeClr val="tx1"/>
        </a:solidFill>
        <a:latin typeface="Book Antiqua" charset="0"/>
        <a:ea typeface="ＭＳ Ｐゴシック" charset="0"/>
        <a:cs typeface="ＭＳ Ｐゴシック" charset="0"/>
      </a:defRPr>
    </a:lvl8pPr>
    <a:lvl9pPr marL="3657600" algn="l" defTabSz="457200" rtl="0" eaLnBrk="1" latinLnBrk="0" hangingPunct="1">
      <a:defRPr kern="1200">
        <a:solidFill>
          <a:schemeClr val="tx1"/>
        </a:solidFill>
        <a:latin typeface="Book Antiqua"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A9856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3359" autoAdjust="0"/>
  </p:normalViewPr>
  <p:slideViewPr>
    <p:cSldViewPr snapToGrid="0" snapToObjects="1">
      <p:cViewPr varScale="1">
        <p:scale>
          <a:sx n="91" d="100"/>
          <a:sy n="91" d="100"/>
        </p:scale>
        <p:origin x="2240" y="192"/>
      </p:cViewPr>
      <p:guideLst>
        <p:guide orient="horz" pos="2160"/>
        <p:guide pos="2880"/>
      </p:guideLst>
    </p:cSldViewPr>
  </p:slideViewPr>
  <p:notesTextViewPr>
    <p:cViewPr>
      <p:scale>
        <a:sx n="100" d="100"/>
        <a:sy n="100" d="100"/>
      </p:scale>
      <p:origin x="0" y="0"/>
    </p:cViewPr>
  </p:notesTextViewPr>
  <p:sorterViewPr>
    <p:cViewPr>
      <p:scale>
        <a:sx n="75" d="100"/>
        <a:sy n="75" d="100"/>
      </p:scale>
      <p:origin x="0" y="33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BD4353-06F2-466B-AF5D-2DDB6742A1C0}" type="datetimeFigureOut">
              <a:rPr lang="en-US" smtClean="0"/>
              <a:t>12/1/19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3E315DA-1AC0-4211-A5ED-3E0AEB240A51}" type="slidenum">
              <a:rPr lang="en-US" smtClean="0"/>
              <a:t>‹#›</a:t>
            </a:fld>
            <a:endParaRPr lang="en-US"/>
          </a:p>
        </p:txBody>
      </p:sp>
    </p:spTree>
    <p:extLst>
      <p:ext uri="{BB962C8B-B14F-4D97-AF65-F5344CB8AC3E}">
        <p14:creationId xmlns:p14="http://schemas.microsoft.com/office/powerpoint/2010/main" val="4213032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E315DA-1AC0-4211-A5ED-3E0AEB240A51}" type="slidenum">
              <a:rPr lang="en-US" smtClean="0"/>
              <a:t>1</a:t>
            </a:fld>
            <a:endParaRPr lang="en-US"/>
          </a:p>
        </p:txBody>
      </p:sp>
    </p:spTree>
    <p:extLst>
      <p:ext uri="{BB962C8B-B14F-4D97-AF65-F5344CB8AC3E}">
        <p14:creationId xmlns:p14="http://schemas.microsoft.com/office/powerpoint/2010/main" val="39794871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 FB Campus">
    <p:spTree>
      <p:nvGrpSpPr>
        <p:cNvPr id="1" name=""/>
        <p:cNvGrpSpPr/>
        <p:nvPr/>
      </p:nvGrpSpPr>
      <p:grpSpPr>
        <a:xfrm>
          <a:off x="0" y="0"/>
          <a:ext cx="0" cy="0"/>
          <a:chOff x="0" y="0"/>
          <a:chExt cx="0" cy="0"/>
        </a:xfrm>
      </p:grpSpPr>
      <p:pic>
        <p:nvPicPr>
          <p:cNvPr id="4" name="Picture 9" descr="photos-ppt3.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3" name="Subtitle 2"/>
          <p:cNvSpPr>
            <a:spLocks noGrp="1"/>
          </p:cNvSpPr>
          <p:nvPr>
            <p:ph type="subTitle" idx="1"/>
          </p:nvPr>
        </p:nvSpPr>
        <p:spPr>
          <a:xfrm>
            <a:off x="360378" y="3137687"/>
            <a:ext cx="430126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838842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VSTC">
    <p:spTree>
      <p:nvGrpSpPr>
        <p:cNvPr id="1" name=""/>
        <p:cNvGrpSpPr/>
        <p:nvPr/>
      </p:nvGrpSpPr>
      <p:grpSpPr>
        <a:xfrm>
          <a:off x="0" y="0"/>
          <a:ext cx="0" cy="0"/>
          <a:chOff x="0" y="0"/>
          <a:chExt cx="0" cy="0"/>
        </a:xfrm>
      </p:grpSpPr>
      <p:pic>
        <p:nvPicPr>
          <p:cNvPr id="4" name="Picture 9" descr="vstc-ppt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360378" y="3137687"/>
            <a:ext cx="430126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27982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Students">
    <p:spTree>
      <p:nvGrpSpPr>
        <p:cNvPr id="1" name=""/>
        <p:cNvGrpSpPr/>
        <p:nvPr/>
      </p:nvGrpSpPr>
      <p:grpSpPr>
        <a:xfrm>
          <a:off x="0" y="0"/>
          <a:ext cx="0" cy="0"/>
          <a:chOff x="0" y="0"/>
          <a:chExt cx="0" cy="0"/>
        </a:xfrm>
      </p:grpSpPr>
      <p:pic>
        <p:nvPicPr>
          <p:cNvPr id="4" name="Picture 9" descr="photos-ppt6.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360378" y="3137687"/>
            <a:ext cx="430126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354613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with Custom Photos">
    <p:spTree>
      <p:nvGrpSpPr>
        <p:cNvPr id="1" name=""/>
        <p:cNvGrpSpPr/>
        <p:nvPr/>
      </p:nvGrpSpPr>
      <p:grpSpPr>
        <a:xfrm>
          <a:off x="0" y="0"/>
          <a:ext cx="0" cy="0"/>
          <a:chOff x="0" y="0"/>
          <a:chExt cx="0" cy="0"/>
        </a:xfrm>
      </p:grpSpPr>
      <p:pic>
        <p:nvPicPr>
          <p:cNvPr id="8" name="Picture 9" descr="bgbuffonephoto.jp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Subtitle 2"/>
          <p:cNvSpPr>
            <a:spLocks noGrp="1"/>
          </p:cNvSpPr>
          <p:nvPr>
            <p:ph type="subTitle" idx="1"/>
          </p:nvPr>
        </p:nvSpPr>
        <p:spPr>
          <a:xfrm>
            <a:off x="360378" y="3137687"/>
            <a:ext cx="3658798" cy="1752600"/>
          </a:xfrm>
          <a:prstGeom prst="rect">
            <a:avLst/>
          </a:prstGeom>
        </p:spPr>
        <p:txBody>
          <a:bodyPr/>
          <a:lstStyle>
            <a:lvl1pPr marL="0" indent="0" algn="l">
              <a:buNone/>
              <a:defRPr>
                <a:solidFill>
                  <a:schemeClr val="bg2"/>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6" name="Title 1"/>
          <p:cNvSpPr>
            <a:spLocks noGrp="1"/>
          </p:cNvSpPr>
          <p:nvPr>
            <p:ph type="ctrTitle"/>
          </p:nvPr>
        </p:nvSpPr>
        <p:spPr>
          <a:xfrm>
            <a:off x="360378" y="601090"/>
            <a:ext cx="4480563"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9" name="Picture Placeholder 8"/>
          <p:cNvSpPr>
            <a:spLocks noGrp="1" noChangeAspect="1"/>
          </p:cNvSpPr>
          <p:nvPr>
            <p:ph type="pic" sz="quarter" idx="10"/>
          </p:nvPr>
        </p:nvSpPr>
        <p:spPr>
          <a:xfrm>
            <a:off x="1954870" y="0"/>
            <a:ext cx="7201580" cy="6858000"/>
          </a:xfrm>
          <a:custGeom>
            <a:avLst/>
            <a:gdLst>
              <a:gd name="connsiteX0" fmla="*/ 0 w 7201580"/>
              <a:gd name="connsiteY0" fmla="*/ 0 h 6858000"/>
              <a:gd name="connsiteX1" fmla="*/ 7201580 w 7201580"/>
              <a:gd name="connsiteY1" fmla="*/ 0 h 6858000"/>
              <a:gd name="connsiteX2" fmla="*/ 7201580 w 7201580"/>
              <a:gd name="connsiteY2" fmla="*/ 6858000 h 6858000"/>
              <a:gd name="connsiteX3" fmla="*/ 0 w 7201580"/>
              <a:gd name="connsiteY3" fmla="*/ 6858000 h 6858000"/>
              <a:gd name="connsiteX4" fmla="*/ 0 w 7201580"/>
              <a:gd name="connsiteY4" fmla="*/ 0 h 6858000"/>
              <a:gd name="connsiteX0" fmla="*/ 5050118 w 7201580"/>
              <a:gd name="connsiteY0" fmla="*/ 74706 h 6858000"/>
              <a:gd name="connsiteX1" fmla="*/ 7201580 w 7201580"/>
              <a:gd name="connsiteY1" fmla="*/ 0 h 6858000"/>
              <a:gd name="connsiteX2" fmla="*/ 7201580 w 7201580"/>
              <a:gd name="connsiteY2" fmla="*/ 6858000 h 6858000"/>
              <a:gd name="connsiteX3" fmla="*/ 0 w 7201580"/>
              <a:gd name="connsiteY3" fmla="*/ 6858000 h 6858000"/>
              <a:gd name="connsiteX4" fmla="*/ 5050118 w 7201580"/>
              <a:gd name="connsiteY4" fmla="*/ 74706 h 6858000"/>
              <a:gd name="connsiteX0" fmla="*/ 5020236 w 7201580"/>
              <a:gd name="connsiteY0" fmla="*/ 29883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29883 h 6858000"/>
              <a:gd name="connsiteX0" fmla="*/ 5020236 w 7201580"/>
              <a:gd name="connsiteY0" fmla="*/ 14941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1494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1580" h="6858000">
                <a:moveTo>
                  <a:pt x="5020236" y="14941"/>
                </a:moveTo>
                <a:lnTo>
                  <a:pt x="7201580" y="0"/>
                </a:lnTo>
                <a:lnTo>
                  <a:pt x="7201580" y="6858000"/>
                </a:lnTo>
                <a:lnTo>
                  <a:pt x="0" y="6858000"/>
                </a:lnTo>
                <a:lnTo>
                  <a:pt x="5020236" y="14941"/>
                </a:lnTo>
                <a:close/>
              </a:path>
            </a:pathLst>
          </a:custGeom>
        </p:spPr>
        <p:txBody>
          <a:bodyPr vert="horz" anchor="ctr"/>
          <a:lstStyle>
            <a:lvl1pPr algn="r">
              <a:lnSpc>
                <a:spcPct val="100000"/>
              </a:lnSpc>
              <a:defRPr sz="2000">
                <a:solidFill>
                  <a:srgbClr val="ECE9C6"/>
                </a:solidFill>
                <a:latin typeface="Arial"/>
                <a:cs typeface="Arial"/>
              </a:defRPr>
            </a:lvl1pPr>
          </a:lstStyle>
          <a:p>
            <a:pPr lvl="0"/>
            <a:r>
              <a:rPr lang="en-US" noProof="0"/>
              <a:t>Click icon to add picture</a:t>
            </a:r>
            <a:endParaRPr lang="en-US" noProof="0" dirty="0"/>
          </a:p>
        </p:txBody>
      </p:sp>
      <p:sp>
        <p:nvSpPr>
          <p:cNvPr id="3" name="Picture Placeholder 2"/>
          <p:cNvSpPr>
            <a:spLocks noGrp="1"/>
          </p:cNvSpPr>
          <p:nvPr>
            <p:ph type="pic" sz="quarter" idx="11"/>
          </p:nvPr>
        </p:nvSpPr>
        <p:spPr>
          <a:xfrm>
            <a:off x="1131942" y="4579023"/>
            <a:ext cx="3469448"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r>
              <a:rPr lang="en-US" noProof="0"/>
              <a:t>Click icon to add picture</a:t>
            </a:r>
            <a:endParaRPr lang="en-US" noProof="0" dirty="0"/>
          </a:p>
        </p:txBody>
      </p:sp>
      <p:sp>
        <p:nvSpPr>
          <p:cNvPr id="10" name="Picture Placeholder 2"/>
          <p:cNvSpPr>
            <a:spLocks noGrp="1"/>
          </p:cNvSpPr>
          <p:nvPr>
            <p:ph type="pic" sz="quarter" idx="12"/>
          </p:nvPr>
        </p:nvSpPr>
        <p:spPr>
          <a:xfrm>
            <a:off x="3885302" y="4579023"/>
            <a:ext cx="3469448"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r>
              <a:rPr lang="en-US" noProof="0"/>
              <a:t>Click icon to add picture</a:t>
            </a:r>
            <a:endParaRPr lang="en-US" noProof="0" dirty="0"/>
          </a:p>
        </p:txBody>
      </p:sp>
      <p:sp>
        <p:nvSpPr>
          <p:cNvPr id="11" name="Picture Placeholder 2"/>
          <p:cNvSpPr>
            <a:spLocks noGrp="1"/>
          </p:cNvSpPr>
          <p:nvPr>
            <p:ph type="pic" sz="quarter" idx="13"/>
          </p:nvPr>
        </p:nvSpPr>
        <p:spPr>
          <a:xfrm>
            <a:off x="6628502" y="4579023"/>
            <a:ext cx="3469448"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728150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FB Campus">
    <p:spTree>
      <p:nvGrpSpPr>
        <p:cNvPr id="1" name=""/>
        <p:cNvGrpSpPr/>
        <p:nvPr/>
      </p:nvGrpSpPr>
      <p:grpSpPr>
        <a:xfrm>
          <a:off x="0" y="0"/>
          <a:ext cx="0" cy="0"/>
          <a:chOff x="0" y="0"/>
          <a:chExt cx="0" cy="0"/>
        </a:xfrm>
      </p:grpSpPr>
      <p:pic>
        <p:nvPicPr>
          <p:cNvPr id="4" name="Picture 3" descr="photos-ppt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a:spLocks noGrp="1"/>
          </p:cNvSpPr>
          <p:nvPr>
            <p:ph type="ctrTitle"/>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9" name="Subtitle 2"/>
          <p:cNvSpPr>
            <a:spLocks noGrp="1"/>
          </p:cNvSpPr>
          <p:nvPr>
            <p:ph type="subTitle" idx="1"/>
          </p:nvPr>
        </p:nvSpPr>
        <p:spPr>
          <a:xfrm>
            <a:off x="360378" y="3137687"/>
            <a:ext cx="430126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5608810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99247" y="1861441"/>
            <a:ext cx="7745505" cy="3170264"/>
          </a:xfrm>
          <a:prstGeom prst="rect">
            <a:avLst/>
          </a:prstGeom>
        </p:spPr>
        <p:txBody>
          <a:bodyPr/>
          <a:lstStyle>
            <a:lvl1pPr>
              <a:defRPr>
                <a:solidFill>
                  <a:srgbClr val="595959"/>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p:txBody>
      </p:sp>
      <p:sp>
        <p:nvSpPr>
          <p:cNvPr id="4" name="Title 10"/>
          <p:cNvSpPr>
            <a:spLocks noGrp="1"/>
          </p:cNvSpPr>
          <p:nvPr>
            <p:ph type="title"/>
          </p:nvPr>
        </p:nvSpPr>
        <p:spPr>
          <a:xfrm>
            <a:off x="688490" y="570156"/>
            <a:ext cx="7756263" cy="1054250"/>
          </a:xfrm>
          <a:prstGeom prst="rect">
            <a:avLst/>
          </a:prstGeom>
        </p:spPr>
        <p:txBody>
          <a:bodyPr/>
          <a:lstStyle>
            <a:lvl1pPr algn="l">
              <a:defRPr sz="4000" b="1">
                <a:solidFill>
                  <a:schemeClr val="tx1">
                    <a:lumMod val="75000"/>
                    <a:lumOff val="25000"/>
                  </a:schemeClr>
                </a:solidFill>
                <a:latin typeface="Arial"/>
                <a:cs typeface="Arial"/>
              </a:defRPr>
            </a:lvl1pPr>
          </a:lstStyle>
          <a:p>
            <a:r>
              <a:rPr lang="en-US" dirty="0"/>
              <a:t>Click to edit Master title style</a:t>
            </a:r>
          </a:p>
        </p:txBody>
      </p:sp>
    </p:spTree>
    <p:extLst>
      <p:ext uri="{BB962C8B-B14F-4D97-AF65-F5344CB8AC3E}">
        <p14:creationId xmlns:p14="http://schemas.microsoft.com/office/powerpoint/2010/main" val="1738475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itle 1"/>
          <p:cNvSpPr>
            <a:spLocks noGrp="1"/>
          </p:cNvSpPr>
          <p:nvPr>
            <p:ph type="title"/>
          </p:nvPr>
        </p:nvSpPr>
        <p:spPr>
          <a:xfrm>
            <a:off x="690040" y="1204857"/>
            <a:ext cx="7754713" cy="1910716"/>
          </a:xfrm>
          <a:prstGeom prst="rect">
            <a:avLst/>
          </a:prstGeom>
        </p:spPr>
        <p:txBody>
          <a:bodyPr anchor="b"/>
          <a:lstStyle>
            <a:lvl1pPr algn="ctr">
              <a:defRPr sz="5400" b="1" cap="none" baseline="0">
                <a:solidFill>
                  <a:srgbClr val="595959"/>
                </a:solidFill>
                <a:latin typeface="Arial"/>
                <a:cs typeface="Arial"/>
              </a:defRPr>
            </a:lvl1pPr>
          </a:lstStyle>
          <a:p>
            <a:r>
              <a:rPr lang="en-US"/>
              <a:t>Click to edit Master title style</a:t>
            </a:r>
            <a:endParaRPr lang="en-US" dirty="0"/>
          </a:p>
        </p:txBody>
      </p:sp>
      <p:sp>
        <p:nvSpPr>
          <p:cNvPr id="4" name="Text Placeholder 2"/>
          <p:cNvSpPr>
            <a:spLocks noGrp="1"/>
          </p:cNvSpPr>
          <p:nvPr>
            <p:ph type="body" idx="1"/>
          </p:nvPr>
        </p:nvSpPr>
        <p:spPr>
          <a:xfrm>
            <a:off x="699248" y="3324431"/>
            <a:ext cx="7734747" cy="1500187"/>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089439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Areas">
    <p:spTree>
      <p:nvGrpSpPr>
        <p:cNvPr id="1" name=""/>
        <p:cNvGrpSpPr/>
        <p:nvPr/>
      </p:nvGrpSpPr>
      <p:grpSpPr>
        <a:xfrm>
          <a:off x="0" y="0"/>
          <a:ext cx="0" cy="0"/>
          <a:chOff x="0" y="0"/>
          <a:chExt cx="0" cy="0"/>
        </a:xfrm>
      </p:grpSpPr>
      <p:sp>
        <p:nvSpPr>
          <p:cNvPr id="3" name="Title 1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dirty="0"/>
              <a:t>Click to edit Master title style</a:t>
            </a:r>
          </a:p>
        </p:txBody>
      </p:sp>
      <p:sp>
        <p:nvSpPr>
          <p:cNvPr id="4" name="Content Placeholder 7"/>
          <p:cNvSpPr>
            <a:spLocks noGrp="1"/>
          </p:cNvSpPr>
          <p:nvPr>
            <p:ph sz="quarter" idx="13"/>
          </p:nvPr>
        </p:nvSpPr>
        <p:spPr>
          <a:xfrm>
            <a:off x="685800"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
        <p:nvSpPr>
          <p:cNvPr id="5" name="Content Placeholder 9"/>
          <p:cNvSpPr>
            <a:spLocks noGrp="1"/>
          </p:cNvSpPr>
          <p:nvPr>
            <p:ph sz="quarter" idx="14"/>
          </p:nvPr>
        </p:nvSpPr>
        <p:spPr>
          <a:xfrm>
            <a:off x="4645151"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Tree>
    <p:extLst>
      <p:ext uri="{BB962C8B-B14F-4D97-AF65-F5344CB8AC3E}">
        <p14:creationId xmlns:p14="http://schemas.microsoft.com/office/powerpoint/2010/main" val="6090442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3" name="Title 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a:t>Click to edit Master title style</a:t>
            </a:r>
            <a:endParaRPr lang="en-US" dirty="0"/>
          </a:p>
        </p:txBody>
      </p:sp>
      <p:sp>
        <p:nvSpPr>
          <p:cNvPr id="4" name="Text Placeholder 2"/>
          <p:cNvSpPr>
            <a:spLocks noGrp="1"/>
          </p:cNvSpPr>
          <p:nvPr>
            <p:ph type="body" idx="1"/>
          </p:nvPr>
        </p:nvSpPr>
        <p:spPr>
          <a:xfrm>
            <a:off x="688490" y="1783601"/>
            <a:ext cx="3621929"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Content Placeholder 3"/>
          <p:cNvSpPr>
            <a:spLocks noGrp="1"/>
          </p:cNvSpPr>
          <p:nvPr>
            <p:ph sz="half" idx="2"/>
          </p:nvPr>
        </p:nvSpPr>
        <p:spPr>
          <a:xfrm>
            <a:off x="688488" y="2622290"/>
            <a:ext cx="3621931" cy="2595107"/>
          </a:xfrm>
          <a:prstGeom prst="rect">
            <a:avLst/>
          </a:prstGeom>
        </p:spPr>
        <p:txBody>
          <a:bodyPr>
            <a:normAutofit/>
          </a:bodyPr>
          <a:lstStyle>
            <a:lvl1pPr>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a:t>Click to edit Master text styles</a:t>
            </a:r>
          </a:p>
        </p:txBody>
      </p:sp>
      <p:sp>
        <p:nvSpPr>
          <p:cNvPr id="6" name="Text Placeholder 4"/>
          <p:cNvSpPr>
            <a:spLocks noGrp="1"/>
          </p:cNvSpPr>
          <p:nvPr>
            <p:ph type="body" sz="quarter" idx="3"/>
          </p:nvPr>
        </p:nvSpPr>
        <p:spPr>
          <a:xfrm>
            <a:off x="4785878" y="1783601"/>
            <a:ext cx="3663716"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Content Placeholder 5"/>
          <p:cNvSpPr>
            <a:spLocks noGrp="1"/>
          </p:cNvSpPr>
          <p:nvPr>
            <p:ph sz="quarter" idx="4"/>
          </p:nvPr>
        </p:nvSpPr>
        <p:spPr>
          <a:xfrm>
            <a:off x="4785878" y="2619063"/>
            <a:ext cx="3658875" cy="2595107"/>
          </a:xfrm>
          <a:prstGeom prst="rect">
            <a:avLst/>
          </a:prstGeom>
        </p:spPr>
        <p:txBody>
          <a:bodyPr>
            <a:normAutofit/>
          </a:bodyPr>
          <a:lstStyle>
            <a:lvl1pPr>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30641755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692002" y="559399"/>
            <a:ext cx="3580882" cy="4414019"/>
          </a:xfrm>
          <a:prstGeom prst="rect">
            <a:avLst/>
          </a:prstGeom>
        </p:spPr>
        <p:txBody>
          <a:bodyPr anchor="t">
            <a:normAutofit/>
          </a:bodyPr>
          <a:lstStyle>
            <a:lvl1pPr marL="0" indent="0" algn="l">
              <a:buNone/>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dirty="0"/>
              <a:t>Click to edit Master text styles</a:t>
            </a:r>
          </a:p>
        </p:txBody>
      </p:sp>
      <p:sp>
        <p:nvSpPr>
          <p:cNvPr id="4" name="Text Placeholder 3"/>
          <p:cNvSpPr>
            <a:spLocks noGrp="1"/>
          </p:cNvSpPr>
          <p:nvPr>
            <p:ph type="body" sz="half" idx="2"/>
          </p:nvPr>
        </p:nvSpPr>
        <p:spPr>
          <a:xfrm>
            <a:off x="4889812" y="562026"/>
            <a:ext cx="3580882"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722757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rot="344365">
            <a:off x="773476" y="536672"/>
            <a:ext cx="7578326"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endParaRPr lang="en-US" noProof="0" dirty="0"/>
          </a:p>
        </p:txBody>
      </p:sp>
      <p:sp>
        <p:nvSpPr>
          <p:cNvPr id="4" name="Text Placeholder 3"/>
          <p:cNvSpPr>
            <a:spLocks noGrp="1"/>
          </p:cNvSpPr>
          <p:nvPr>
            <p:ph type="body" sz="half" idx="2"/>
          </p:nvPr>
        </p:nvSpPr>
        <p:spPr>
          <a:xfrm>
            <a:off x="688489" y="4486019"/>
            <a:ext cx="775626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58747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688490" y="132835"/>
            <a:ext cx="7756263" cy="715304"/>
          </a:xfrm>
          <a:prstGeom prst="rect">
            <a:avLst/>
          </a:prstGeom>
        </p:spPr>
        <p:txBody>
          <a:bodyPr/>
          <a:lstStyle>
            <a:lvl1pPr algn="ctr">
              <a:defRPr sz="3000" b="1">
                <a:solidFill>
                  <a:srgbClr val="002060"/>
                </a:solidFill>
                <a:latin typeface="+mj-lt"/>
                <a:cs typeface="Aharoni" panose="02010803020104030203" pitchFamily="2" charset="-79"/>
              </a:defRPr>
            </a:lvl1pPr>
          </a:lstStyle>
          <a:p>
            <a:r>
              <a:rPr lang="en-US" dirty="0"/>
              <a:t>Click to edit Master title style</a:t>
            </a:r>
          </a:p>
        </p:txBody>
      </p:sp>
      <p:cxnSp>
        <p:nvCxnSpPr>
          <p:cNvPr id="7" name="Straight Connector 6"/>
          <p:cNvCxnSpPr/>
          <p:nvPr userDrawn="1"/>
        </p:nvCxnSpPr>
        <p:spPr>
          <a:xfrm>
            <a:off x="0" y="5758068"/>
            <a:ext cx="9144000" cy="0"/>
          </a:xfrm>
          <a:prstGeom prst="line">
            <a:avLst/>
          </a:prstGeom>
          <a:ln w="47625">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userDrawn="1"/>
        </p:nvSpPr>
        <p:spPr>
          <a:xfrm>
            <a:off x="3578087" y="5910470"/>
            <a:ext cx="1855304"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
        <p:nvSpPr>
          <p:cNvPr id="9" name="Rectangle 8"/>
          <p:cNvSpPr/>
          <p:nvPr userDrawn="1"/>
        </p:nvSpPr>
        <p:spPr>
          <a:xfrm>
            <a:off x="0" y="5459896"/>
            <a:ext cx="9144000" cy="28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3" name="Straight Connector 2"/>
          <p:cNvCxnSpPr/>
          <p:nvPr userDrawn="1"/>
        </p:nvCxnSpPr>
        <p:spPr>
          <a:xfrm>
            <a:off x="0" y="630429"/>
            <a:ext cx="9144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47950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2" name="Picture 3" descr="PPT-General9.jp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79019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MVC">
    <p:spTree>
      <p:nvGrpSpPr>
        <p:cNvPr id="1" name=""/>
        <p:cNvGrpSpPr/>
        <p:nvPr/>
      </p:nvGrpSpPr>
      <p:grpSpPr>
        <a:xfrm>
          <a:off x="0" y="0"/>
          <a:ext cx="0" cy="0"/>
          <a:chOff x="0" y="0"/>
          <a:chExt cx="0" cy="0"/>
        </a:xfrm>
      </p:grpSpPr>
      <p:pic>
        <p:nvPicPr>
          <p:cNvPr id="6" name="Picture 3" descr="MVC-pp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a:spLocks noGrp="1"/>
          </p:cNvSpPr>
          <p:nvPr>
            <p:ph type="ctrTitle"/>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5" name="Subtitle 2"/>
          <p:cNvSpPr>
            <a:spLocks noGrp="1"/>
          </p:cNvSpPr>
          <p:nvPr>
            <p:ph type="subTitle" idx="1"/>
          </p:nvPr>
        </p:nvSpPr>
        <p:spPr>
          <a:xfrm>
            <a:off x="360378" y="3137687"/>
            <a:ext cx="430126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53588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 VSTC">
    <p:spTree>
      <p:nvGrpSpPr>
        <p:cNvPr id="1" name=""/>
        <p:cNvGrpSpPr/>
        <p:nvPr/>
      </p:nvGrpSpPr>
      <p:grpSpPr>
        <a:xfrm>
          <a:off x="0" y="0"/>
          <a:ext cx="0" cy="0"/>
          <a:chOff x="0" y="0"/>
          <a:chExt cx="0" cy="0"/>
        </a:xfrm>
      </p:grpSpPr>
      <p:pic>
        <p:nvPicPr>
          <p:cNvPr id="6" name="Picture 3" descr="vstc-pp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a:spLocks noGrp="1"/>
          </p:cNvSpPr>
          <p:nvPr>
            <p:ph type="ctrTitle"/>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5" name="Subtitle 2"/>
          <p:cNvSpPr>
            <a:spLocks noGrp="1"/>
          </p:cNvSpPr>
          <p:nvPr>
            <p:ph type="subTitle" idx="1"/>
          </p:nvPr>
        </p:nvSpPr>
        <p:spPr>
          <a:xfrm>
            <a:off x="360378" y="3137687"/>
            <a:ext cx="430126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1679970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Students">
    <p:spTree>
      <p:nvGrpSpPr>
        <p:cNvPr id="1" name=""/>
        <p:cNvGrpSpPr/>
        <p:nvPr/>
      </p:nvGrpSpPr>
      <p:grpSpPr>
        <a:xfrm>
          <a:off x="0" y="0"/>
          <a:ext cx="0" cy="0"/>
          <a:chOff x="0" y="0"/>
          <a:chExt cx="0" cy="0"/>
        </a:xfrm>
      </p:grpSpPr>
      <p:pic>
        <p:nvPicPr>
          <p:cNvPr id="6" name="Picture 3" descr="photos-ppt5.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a:spLocks noGrp="1"/>
          </p:cNvSpPr>
          <p:nvPr>
            <p:ph type="ctrTitle"/>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5" name="Subtitle 2"/>
          <p:cNvSpPr>
            <a:spLocks noGrp="1"/>
          </p:cNvSpPr>
          <p:nvPr>
            <p:ph type="subTitle" idx="1"/>
          </p:nvPr>
        </p:nvSpPr>
        <p:spPr>
          <a:xfrm>
            <a:off x="360378" y="3137687"/>
            <a:ext cx="430126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7698831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with Custom Photos">
    <p:spTree>
      <p:nvGrpSpPr>
        <p:cNvPr id="1" name=""/>
        <p:cNvGrpSpPr/>
        <p:nvPr/>
      </p:nvGrpSpPr>
      <p:grpSpPr>
        <a:xfrm>
          <a:off x="0" y="0"/>
          <a:ext cx="0" cy="0"/>
          <a:chOff x="0" y="0"/>
          <a:chExt cx="0" cy="0"/>
        </a:xfrm>
      </p:grpSpPr>
      <p:pic>
        <p:nvPicPr>
          <p:cNvPr id="14" name="Picture 3" descr="bgblueonephoto.jp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p:cNvSpPr>
            <a:spLocks noGrp="1"/>
          </p:cNvSpPr>
          <p:nvPr>
            <p:ph type="ctrTitle"/>
          </p:nvPr>
        </p:nvSpPr>
        <p:spPr>
          <a:xfrm>
            <a:off x="360378" y="601090"/>
            <a:ext cx="4480563"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12" name="Subtitle 2"/>
          <p:cNvSpPr>
            <a:spLocks noGrp="1"/>
          </p:cNvSpPr>
          <p:nvPr>
            <p:ph type="subTitle" idx="1"/>
          </p:nvPr>
        </p:nvSpPr>
        <p:spPr>
          <a:xfrm>
            <a:off x="360378" y="3137687"/>
            <a:ext cx="3658798" cy="1752600"/>
          </a:xfrm>
          <a:prstGeom prst="rect">
            <a:avLst/>
          </a:prstGeom>
        </p:spPr>
        <p:txBody>
          <a:bodyPr/>
          <a:lstStyle>
            <a:lvl1pPr marL="0" indent="0" algn="l">
              <a:buNone/>
              <a:defRPr>
                <a:solidFill>
                  <a:schemeClr val="bg2"/>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Picture Placeholder 8"/>
          <p:cNvSpPr>
            <a:spLocks noGrp="1" noChangeAspect="1"/>
          </p:cNvSpPr>
          <p:nvPr>
            <p:ph type="pic" sz="quarter" idx="10"/>
          </p:nvPr>
        </p:nvSpPr>
        <p:spPr>
          <a:xfrm>
            <a:off x="1954870" y="0"/>
            <a:ext cx="7201580" cy="6858000"/>
          </a:xfrm>
          <a:custGeom>
            <a:avLst/>
            <a:gdLst>
              <a:gd name="connsiteX0" fmla="*/ 0 w 7201580"/>
              <a:gd name="connsiteY0" fmla="*/ 0 h 6858000"/>
              <a:gd name="connsiteX1" fmla="*/ 7201580 w 7201580"/>
              <a:gd name="connsiteY1" fmla="*/ 0 h 6858000"/>
              <a:gd name="connsiteX2" fmla="*/ 7201580 w 7201580"/>
              <a:gd name="connsiteY2" fmla="*/ 6858000 h 6858000"/>
              <a:gd name="connsiteX3" fmla="*/ 0 w 7201580"/>
              <a:gd name="connsiteY3" fmla="*/ 6858000 h 6858000"/>
              <a:gd name="connsiteX4" fmla="*/ 0 w 7201580"/>
              <a:gd name="connsiteY4" fmla="*/ 0 h 6858000"/>
              <a:gd name="connsiteX0" fmla="*/ 5050118 w 7201580"/>
              <a:gd name="connsiteY0" fmla="*/ 74706 h 6858000"/>
              <a:gd name="connsiteX1" fmla="*/ 7201580 w 7201580"/>
              <a:gd name="connsiteY1" fmla="*/ 0 h 6858000"/>
              <a:gd name="connsiteX2" fmla="*/ 7201580 w 7201580"/>
              <a:gd name="connsiteY2" fmla="*/ 6858000 h 6858000"/>
              <a:gd name="connsiteX3" fmla="*/ 0 w 7201580"/>
              <a:gd name="connsiteY3" fmla="*/ 6858000 h 6858000"/>
              <a:gd name="connsiteX4" fmla="*/ 5050118 w 7201580"/>
              <a:gd name="connsiteY4" fmla="*/ 74706 h 6858000"/>
              <a:gd name="connsiteX0" fmla="*/ 5020236 w 7201580"/>
              <a:gd name="connsiteY0" fmla="*/ 29883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29883 h 6858000"/>
              <a:gd name="connsiteX0" fmla="*/ 5020236 w 7201580"/>
              <a:gd name="connsiteY0" fmla="*/ 14941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1494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1580" h="6858000">
                <a:moveTo>
                  <a:pt x="5020236" y="14941"/>
                </a:moveTo>
                <a:lnTo>
                  <a:pt x="7201580" y="0"/>
                </a:lnTo>
                <a:lnTo>
                  <a:pt x="7201580" y="6858000"/>
                </a:lnTo>
                <a:lnTo>
                  <a:pt x="0" y="6858000"/>
                </a:lnTo>
                <a:lnTo>
                  <a:pt x="5020236" y="14941"/>
                </a:lnTo>
                <a:close/>
              </a:path>
            </a:pathLst>
          </a:custGeom>
        </p:spPr>
        <p:txBody>
          <a:bodyPr vert="horz" anchor="ctr"/>
          <a:lstStyle>
            <a:lvl1pPr algn="r">
              <a:lnSpc>
                <a:spcPct val="100000"/>
              </a:lnSpc>
              <a:defRPr sz="2000">
                <a:solidFill>
                  <a:srgbClr val="ECE9C6"/>
                </a:solidFill>
                <a:latin typeface="Arial"/>
                <a:cs typeface="Arial"/>
              </a:defRPr>
            </a:lvl1pPr>
          </a:lstStyle>
          <a:p>
            <a:pPr lvl="0"/>
            <a:r>
              <a:rPr lang="en-US" noProof="0"/>
              <a:t>Drag picture to placeholder or click icon to add</a:t>
            </a:r>
            <a:endParaRPr lang="en-US" noProof="0" dirty="0"/>
          </a:p>
        </p:txBody>
      </p:sp>
      <p:sp>
        <p:nvSpPr>
          <p:cNvPr id="9" name="Picture Placeholder 2"/>
          <p:cNvSpPr>
            <a:spLocks noGrp="1"/>
          </p:cNvSpPr>
          <p:nvPr>
            <p:ph type="pic" sz="quarter" idx="11"/>
          </p:nvPr>
        </p:nvSpPr>
        <p:spPr>
          <a:xfrm>
            <a:off x="1131942" y="4579023"/>
            <a:ext cx="3469448"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endParaRPr lang="en-US" noProof="0" dirty="0"/>
          </a:p>
        </p:txBody>
      </p:sp>
      <p:sp>
        <p:nvSpPr>
          <p:cNvPr id="10" name="Picture Placeholder 2"/>
          <p:cNvSpPr>
            <a:spLocks noGrp="1"/>
          </p:cNvSpPr>
          <p:nvPr>
            <p:ph type="pic" sz="quarter" idx="12"/>
          </p:nvPr>
        </p:nvSpPr>
        <p:spPr>
          <a:xfrm>
            <a:off x="3885302" y="4579023"/>
            <a:ext cx="3469448"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endParaRPr lang="en-US" noProof="0" dirty="0"/>
          </a:p>
        </p:txBody>
      </p:sp>
      <p:sp>
        <p:nvSpPr>
          <p:cNvPr id="11" name="Picture Placeholder 2"/>
          <p:cNvSpPr>
            <a:spLocks noGrp="1"/>
          </p:cNvSpPr>
          <p:nvPr>
            <p:ph type="pic" sz="quarter" idx="13"/>
          </p:nvPr>
        </p:nvSpPr>
        <p:spPr>
          <a:xfrm>
            <a:off x="6628502" y="4579023"/>
            <a:ext cx="3469448"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endParaRPr lang="en-US" noProof="0" dirty="0"/>
          </a:p>
        </p:txBody>
      </p:sp>
    </p:spTree>
    <p:extLst>
      <p:ext uri="{BB962C8B-B14F-4D97-AF65-F5344CB8AC3E}">
        <p14:creationId xmlns:p14="http://schemas.microsoft.com/office/powerpoint/2010/main" val="1234524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TextBox 9"/>
          <p:cNvSpPr txBox="1">
            <a:spLocks noChangeArrowheads="1"/>
          </p:cNvSpPr>
          <p:nvPr/>
        </p:nvSpPr>
        <p:spPr bwMode="auto">
          <a:xfrm>
            <a:off x="4146550" y="2887663"/>
            <a:ext cx="8588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Book Antiqua" charset="0"/>
                <a:ea typeface="ＭＳ Ｐゴシック" charset="0"/>
                <a:cs typeface="ＭＳ Ｐゴシック" charset="0"/>
              </a:defRPr>
            </a:lvl1pPr>
            <a:lvl2pPr marL="742950" indent="-285750">
              <a:defRPr>
                <a:solidFill>
                  <a:schemeClr val="tx1"/>
                </a:solidFill>
                <a:latin typeface="Book Antiqua" charset="0"/>
                <a:ea typeface="ＭＳ Ｐゴシック" charset="0"/>
              </a:defRPr>
            </a:lvl2pPr>
            <a:lvl3pPr marL="1143000" indent="-228600">
              <a:defRPr>
                <a:solidFill>
                  <a:schemeClr val="tx1"/>
                </a:solidFill>
                <a:latin typeface="Book Antiqua" charset="0"/>
                <a:ea typeface="ＭＳ Ｐゴシック" charset="0"/>
              </a:defRPr>
            </a:lvl3pPr>
            <a:lvl4pPr marL="1600200" indent="-228600">
              <a:defRPr>
                <a:solidFill>
                  <a:schemeClr val="tx1"/>
                </a:solidFill>
                <a:latin typeface="Book Antiqua" charset="0"/>
                <a:ea typeface="ＭＳ Ｐゴシック" charset="0"/>
              </a:defRPr>
            </a:lvl4pPr>
            <a:lvl5pPr marL="2057400" indent="-228600">
              <a:defRPr>
                <a:solidFill>
                  <a:schemeClr val="tx1"/>
                </a:solidFill>
                <a:latin typeface="Book Antiqua" charset="0"/>
                <a:ea typeface="ＭＳ Ｐゴシック" charset="0"/>
              </a:defRPr>
            </a:lvl5pPr>
            <a:lvl6pPr marL="2514600" indent="-228600" fontAlgn="base">
              <a:spcBef>
                <a:spcPct val="0"/>
              </a:spcBef>
              <a:spcAft>
                <a:spcPct val="0"/>
              </a:spcAft>
              <a:defRPr>
                <a:solidFill>
                  <a:schemeClr val="tx1"/>
                </a:solidFill>
                <a:latin typeface="Book Antiqua" charset="0"/>
                <a:ea typeface="ＭＳ Ｐゴシック" charset="0"/>
              </a:defRPr>
            </a:lvl6pPr>
            <a:lvl7pPr marL="2971800" indent="-228600" fontAlgn="base">
              <a:spcBef>
                <a:spcPct val="0"/>
              </a:spcBef>
              <a:spcAft>
                <a:spcPct val="0"/>
              </a:spcAft>
              <a:defRPr>
                <a:solidFill>
                  <a:schemeClr val="tx1"/>
                </a:solidFill>
                <a:latin typeface="Book Antiqua" charset="0"/>
                <a:ea typeface="ＭＳ Ｐゴシック" charset="0"/>
              </a:defRPr>
            </a:lvl7pPr>
            <a:lvl8pPr marL="3429000" indent="-228600" fontAlgn="base">
              <a:spcBef>
                <a:spcPct val="0"/>
              </a:spcBef>
              <a:spcAft>
                <a:spcPct val="0"/>
              </a:spcAft>
              <a:defRPr>
                <a:solidFill>
                  <a:schemeClr val="tx1"/>
                </a:solidFill>
                <a:latin typeface="Book Antiqua" charset="0"/>
                <a:ea typeface="ＭＳ Ｐゴシック" charset="0"/>
              </a:defRPr>
            </a:lvl8pPr>
            <a:lvl9pPr marL="3886200" indent="-228600" fontAlgn="base">
              <a:spcBef>
                <a:spcPct val="0"/>
              </a:spcBef>
              <a:spcAft>
                <a:spcPct val="0"/>
              </a:spcAft>
              <a:defRPr>
                <a:solidFill>
                  <a:schemeClr val="tx1"/>
                </a:solidFill>
                <a:latin typeface="Book Antiqua" charset="0"/>
                <a:ea typeface="ＭＳ Ｐゴシック" charset="0"/>
              </a:defRPr>
            </a:lvl9pPr>
          </a:lstStyle>
          <a:p>
            <a:endParaRPr lang="en-US" sz="5400">
              <a:solidFill>
                <a:srgbClr val="DBA455"/>
              </a:solidFill>
              <a:latin typeface="Wingdings" charset="0"/>
            </a:endParaRPr>
          </a:p>
        </p:txBody>
      </p:sp>
      <p:sp>
        <p:nvSpPr>
          <p:cNvPr id="2" name="Title 1"/>
          <p:cNvSpPr>
            <a:spLocks noGrp="1"/>
          </p:cNvSpPr>
          <p:nvPr>
            <p:ph type="title"/>
          </p:nvPr>
        </p:nvSpPr>
        <p:spPr>
          <a:xfrm>
            <a:off x="690040" y="1204857"/>
            <a:ext cx="7754713" cy="1910716"/>
          </a:xfrm>
          <a:prstGeom prst="rect">
            <a:avLst/>
          </a:prstGeom>
        </p:spPr>
        <p:txBody>
          <a:bodyPr anchor="b"/>
          <a:lstStyle>
            <a:lvl1pPr algn="ctr">
              <a:defRPr sz="5400" b="1" cap="none" baseline="0">
                <a:solidFill>
                  <a:srgbClr val="595959"/>
                </a:solidFill>
                <a:latin typeface="Arial"/>
                <a:cs typeface="Arial"/>
              </a:defRPr>
            </a:lvl1pPr>
          </a:lstStyle>
          <a:p>
            <a:r>
              <a:rPr lang="en-US"/>
              <a:t>Click to edit Master title style</a:t>
            </a:r>
            <a:endParaRPr lang="en-US" dirty="0"/>
          </a:p>
        </p:txBody>
      </p:sp>
      <p:sp>
        <p:nvSpPr>
          <p:cNvPr id="3" name="Text Placeholder 2"/>
          <p:cNvSpPr>
            <a:spLocks noGrp="1"/>
          </p:cNvSpPr>
          <p:nvPr>
            <p:ph type="body" idx="1"/>
          </p:nvPr>
        </p:nvSpPr>
        <p:spPr>
          <a:xfrm>
            <a:off x="699248" y="3324431"/>
            <a:ext cx="7734747" cy="1500187"/>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5" name="Straight Connector 4"/>
          <p:cNvCxnSpPr/>
          <p:nvPr userDrawn="1"/>
        </p:nvCxnSpPr>
        <p:spPr>
          <a:xfrm>
            <a:off x="0" y="601401"/>
            <a:ext cx="9144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170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Areas">
    <p:spTree>
      <p:nvGrpSpPr>
        <p:cNvPr id="1" name=""/>
        <p:cNvGrpSpPr/>
        <p:nvPr/>
      </p:nvGrpSpPr>
      <p:grpSpPr>
        <a:xfrm>
          <a:off x="0" y="0"/>
          <a:ext cx="0" cy="0"/>
          <a:chOff x="0" y="0"/>
          <a:chExt cx="0" cy="0"/>
        </a:xfrm>
      </p:grpSpPr>
      <p:sp>
        <p:nvSpPr>
          <p:cNvPr id="12" name="Title 1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a:t>Click to edit Master title style</a:t>
            </a:r>
            <a:endParaRPr lang="en-US" dirty="0"/>
          </a:p>
        </p:txBody>
      </p:sp>
      <p:sp>
        <p:nvSpPr>
          <p:cNvPr id="8" name="Content Placeholder 7"/>
          <p:cNvSpPr>
            <a:spLocks noGrp="1"/>
          </p:cNvSpPr>
          <p:nvPr>
            <p:ph sz="quarter" idx="13"/>
          </p:nvPr>
        </p:nvSpPr>
        <p:spPr>
          <a:xfrm>
            <a:off x="685800"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
        <p:nvSpPr>
          <p:cNvPr id="10" name="Content Placeholder 9"/>
          <p:cNvSpPr>
            <a:spLocks noGrp="1"/>
          </p:cNvSpPr>
          <p:nvPr>
            <p:ph sz="quarter" idx="14"/>
          </p:nvPr>
        </p:nvSpPr>
        <p:spPr>
          <a:xfrm>
            <a:off x="4645151"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Tree>
    <p:extLst>
      <p:ext uri="{BB962C8B-B14F-4D97-AF65-F5344CB8AC3E}">
        <p14:creationId xmlns:p14="http://schemas.microsoft.com/office/powerpoint/2010/main" val="2839300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Two Columns with Subtitles">
    <p:spTree>
      <p:nvGrpSpPr>
        <p:cNvPr id="1" name=""/>
        <p:cNvGrpSpPr/>
        <p:nvPr/>
      </p:nvGrpSpPr>
      <p:grpSpPr>
        <a:xfrm>
          <a:off x="0" y="0"/>
          <a:ext cx="0" cy="0"/>
          <a:chOff x="0" y="0"/>
          <a:chExt cx="0" cy="0"/>
        </a:xfrm>
      </p:grpSpPr>
      <p:sp>
        <p:nvSpPr>
          <p:cNvPr id="2" name="Title 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a:t>Click to edit Master title style</a:t>
            </a:r>
            <a:endParaRPr lang="en-US" dirty="0"/>
          </a:p>
        </p:txBody>
      </p:sp>
      <p:sp>
        <p:nvSpPr>
          <p:cNvPr id="3" name="Text Placeholder 2"/>
          <p:cNvSpPr>
            <a:spLocks noGrp="1"/>
          </p:cNvSpPr>
          <p:nvPr>
            <p:ph type="body" idx="1"/>
          </p:nvPr>
        </p:nvSpPr>
        <p:spPr>
          <a:xfrm>
            <a:off x="688490" y="1783601"/>
            <a:ext cx="3621929"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8488" y="2622290"/>
            <a:ext cx="3621931" cy="2595107"/>
          </a:xfrm>
          <a:prstGeom prst="rect">
            <a:avLst/>
          </a:prstGeom>
        </p:spPr>
        <p:txBody>
          <a:bodyPr>
            <a:normAutofit/>
          </a:bodyPr>
          <a:lstStyle>
            <a:lvl1pPr>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a:t>Click to edit Master text styles</a:t>
            </a:r>
          </a:p>
        </p:txBody>
      </p:sp>
      <p:sp>
        <p:nvSpPr>
          <p:cNvPr id="5" name="Text Placeholder 4"/>
          <p:cNvSpPr>
            <a:spLocks noGrp="1"/>
          </p:cNvSpPr>
          <p:nvPr>
            <p:ph type="body" sz="quarter" idx="3"/>
          </p:nvPr>
        </p:nvSpPr>
        <p:spPr>
          <a:xfrm>
            <a:off x="4785878" y="1783601"/>
            <a:ext cx="3663716"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85878" y="2619063"/>
            <a:ext cx="3658875" cy="2595107"/>
          </a:xfrm>
          <a:prstGeom prst="rect">
            <a:avLst/>
          </a:prstGeom>
        </p:spPr>
        <p:txBody>
          <a:bodyPr>
            <a:normAutofit/>
          </a:bodyPr>
          <a:lstStyle>
            <a:lvl1pPr>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2312188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692002" y="559399"/>
            <a:ext cx="3580882" cy="4414019"/>
          </a:xfrm>
          <a:prstGeom prst="rect">
            <a:avLst/>
          </a:prstGeom>
        </p:spPr>
        <p:txBody>
          <a:bodyPr anchor="t">
            <a:normAutofit/>
          </a:bodyPr>
          <a:lstStyle>
            <a:lvl1pPr algn="l">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a:t>Click to edit Master text styles</a:t>
            </a:r>
          </a:p>
        </p:txBody>
      </p:sp>
      <p:sp>
        <p:nvSpPr>
          <p:cNvPr id="4" name="Text Placeholder 3"/>
          <p:cNvSpPr>
            <a:spLocks noGrp="1"/>
          </p:cNvSpPr>
          <p:nvPr>
            <p:ph type="body" sz="half" idx="2"/>
          </p:nvPr>
        </p:nvSpPr>
        <p:spPr>
          <a:xfrm>
            <a:off x="4889812" y="562026"/>
            <a:ext cx="3580882"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74846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hoto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rot="344365">
            <a:off x="773476" y="536672"/>
            <a:ext cx="7578326"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688489" y="4486019"/>
            <a:ext cx="775626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2568265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2" name="Picture 9" descr="PPT-General9.jp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0" descr="genbuffbacker.jp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015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MVC">
    <p:spTree>
      <p:nvGrpSpPr>
        <p:cNvPr id="1" name=""/>
        <p:cNvGrpSpPr/>
        <p:nvPr/>
      </p:nvGrpSpPr>
      <p:grpSpPr>
        <a:xfrm>
          <a:off x="0" y="0"/>
          <a:ext cx="0" cy="0"/>
          <a:chOff x="0" y="0"/>
          <a:chExt cx="0" cy="0"/>
        </a:xfrm>
      </p:grpSpPr>
      <p:pic>
        <p:nvPicPr>
          <p:cNvPr id="4" name="Picture 9" descr="MVC-ppt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360378" y="3137687"/>
            <a:ext cx="430126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575851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4.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3.jpe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7" descr="PPT-General11.jpg"/>
          <p:cNvPicPr>
            <a:picLocks noChangeAspect="1"/>
          </p:cNvPicPr>
          <p:nvPr/>
        </p:nvPicPr>
        <p:blipFill>
          <a:blip r:embed="rId14"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p:cNvSpPr>
            <a:spLocks noGrp="1"/>
          </p:cNvSpPr>
          <p:nvPr>
            <p:ph type="dt" sz="half" idx="2"/>
          </p:nvPr>
        </p:nvSpPr>
        <p:spPr>
          <a:xfrm>
            <a:off x="360363" y="6161088"/>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2"/>
                </a:solidFill>
                <a:latin typeface="+mn-lt"/>
                <a:ea typeface="+mn-ea"/>
                <a:cs typeface="+mn-cs"/>
              </a:defRPr>
            </a:lvl1pPr>
          </a:lstStyle>
          <a:p>
            <a:pPr>
              <a:defRPr/>
            </a:pPr>
            <a:fld id="{10DA1A4F-3D9D-4EC4-B0B1-93E85D9B25FE}" type="datetime1">
              <a:rPr lang="en-US" smtClean="0"/>
              <a:t>12/1/19</a:t>
            </a:fld>
            <a:endParaRPr lang="en-US" dirty="0"/>
          </a:p>
        </p:txBody>
      </p:sp>
      <p:sp>
        <p:nvSpPr>
          <p:cNvPr id="5" name="Footer Placeholder 4"/>
          <p:cNvSpPr>
            <a:spLocks noGrp="1"/>
          </p:cNvSpPr>
          <p:nvPr>
            <p:ph type="ftr" sz="quarter" idx="3"/>
          </p:nvPr>
        </p:nvSpPr>
        <p:spPr>
          <a:xfrm>
            <a:off x="3124200" y="6161088"/>
            <a:ext cx="2895600" cy="365125"/>
          </a:xfrm>
          <a:prstGeom prst="rect">
            <a:avLst/>
          </a:prstGeom>
        </p:spPr>
        <p:txBody>
          <a:bodyPr vert="horz" lIns="91440" tIns="45720" rIns="91440" bIns="45720" rtlCol="0" anchor="ctr"/>
          <a:lstStyle>
            <a:lvl1pPr algn="ctr" fontAlgn="auto">
              <a:spcBef>
                <a:spcPts val="0"/>
              </a:spcBef>
              <a:spcAft>
                <a:spcPts val="0"/>
              </a:spcAft>
              <a:defRPr sz="1200" dirty="0">
                <a:solidFill>
                  <a:schemeClr val="tx2"/>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638925" y="6161088"/>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2"/>
                </a:solidFill>
                <a:latin typeface="+mn-lt"/>
                <a:ea typeface="+mn-ea"/>
                <a:cs typeface="+mn-cs"/>
              </a:defRPr>
            </a:lvl1pPr>
          </a:lstStyle>
          <a:p>
            <a:pPr>
              <a:defRPr/>
            </a:pPr>
            <a:fld id="{BF5384DF-3CC5-CF4E-9FE1-5084770CC286}" type="slidenum">
              <a:rPr lang="en-US"/>
              <a:pPr>
                <a:defRPr/>
              </a:pPr>
              <a:t>‹#›</a:t>
            </a:fld>
            <a:endParaRPr lang="en-US" dirty="0"/>
          </a:p>
        </p:txBody>
      </p:sp>
      <p:pic>
        <p:nvPicPr>
          <p:cNvPr id="1030" name="Picture 6" descr="PPT-General4.jpg"/>
          <p:cNvPicPr>
            <a:picLocks noChangeAspect="1"/>
          </p:cNvPicPr>
          <p:nvPr/>
        </p:nvPicPr>
        <p:blipFill>
          <a:blip r:embed="rId15"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8" descr="PPT-General4.jpg"/>
          <p:cNvPicPr>
            <a:picLocks noChangeAspect="1"/>
          </p:cNvPicPr>
          <p:nvPr/>
        </p:nvPicPr>
        <p:blipFill>
          <a:blip r:embed="rId15"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Lst>
  <p:hf hdr="0" ftr="0"/>
  <p:txStyles>
    <p:titleStyle>
      <a:lvl1pPr algn="ctr" rtl="0" eaLnBrk="1" fontAlgn="base" hangingPunct="1">
        <a:spcBef>
          <a:spcPct val="0"/>
        </a:spcBef>
        <a:spcAft>
          <a:spcPct val="0"/>
        </a:spcAft>
        <a:defRPr sz="5400" kern="12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algn="l" rtl="0" eaLnBrk="1" fontAlgn="base" hangingPunct="1">
        <a:spcBef>
          <a:spcPct val="20000"/>
        </a:spcBef>
        <a:spcAft>
          <a:spcPct val="0"/>
        </a:spcAft>
        <a:buClr>
          <a:schemeClr val="accent1"/>
        </a:buClr>
        <a:buFont typeface="Wingdings" charset="0"/>
        <a:defRPr sz="2400" kern="1200">
          <a:solidFill>
            <a:srgbClr val="262626"/>
          </a:solidFill>
          <a:latin typeface="+mn-lt"/>
          <a:ea typeface="ＭＳ Ｐゴシック" charset="0"/>
          <a:cs typeface="ＭＳ Ｐゴシック" charset="0"/>
        </a:defRPr>
      </a:lvl1pPr>
      <a:lvl2pPr marL="411163" algn="l" rtl="0" eaLnBrk="1" fontAlgn="base" hangingPunct="1">
        <a:spcBef>
          <a:spcPct val="20000"/>
        </a:spcBef>
        <a:spcAft>
          <a:spcPct val="0"/>
        </a:spcAft>
        <a:buClr>
          <a:schemeClr val="accent1"/>
        </a:buClr>
        <a:buFont typeface="Wingdings" charset="0"/>
        <a:defRPr sz="2200" kern="1200">
          <a:solidFill>
            <a:srgbClr val="262626"/>
          </a:solidFill>
          <a:latin typeface="+mn-lt"/>
          <a:ea typeface="ＭＳ Ｐゴシック" charset="0"/>
          <a:cs typeface="+mn-cs"/>
        </a:defRPr>
      </a:lvl2pPr>
      <a:lvl3pPr marL="776288" algn="l" rtl="0" eaLnBrk="1" fontAlgn="base" hangingPunct="1">
        <a:spcBef>
          <a:spcPct val="20000"/>
        </a:spcBef>
        <a:spcAft>
          <a:spcPct val="0"/>
        </a:spcAft>
        <a:buClr>
          <a:schemeClr val="accent1"/>
        </a:buClr>
        <a:buFont typeface="Wingdings" charset="0"/>
        <a:defRPr sz="2000" kern="1200">
          <a:solidFill>
            <a:srgbClr val="262626"/>
          </a:solidFill>
          <a:latin typeface="+mn-lt"/>
          <a:ea typeface="ＭＳ Ｐゴシック" charset="0"/>
          <a:cs typeface="+mn-cs"/>
        </a:defRPr>
      </a:lvl3pPr>
      <a:lvl4pPr marL="1187450" algn="l" rtl="0" eaLnBrk="1" fontAlgn="base" hangingPunct="1">
        <a:spcBef>
          <a:spcPct val="20000"/>
        </a:spcBef>
        <a:spcAft>
          <a:spcPct val="0"/>
        </a:spcAft>
        <a:buClr>
          <a:schemeClr val="accent1"/>
        </a:buClr>
        <a:buFont typeface="Wingdings" charset="0"/>
        <a:defRPr kern="1200">
          <a:solidFill>
            <a:srgbClr val="262626"/>
          </a:solidFill>
          <a:latin typeface="+mn-lt"/>
          <a:ea typeface="ＭＳ Ｐゴシック" charset="0"/>
          <a:cs typeface="+mn-cs"/>
        </a:defRPr>
      </a:lvl4pPr>
      <a:lvl5pPr marL="1508125" algn="l" rtl="0" eaLnBrk="1" fontAlgn="base" hangingPunct="1">
        <a:spcBef>
          <a:spcPct val="20000"/>
        </a:spcBef>
        <a:spcAft>
          <a:spcPct val="0"/>
        </a:spcAft>
        <a:buClr>
          <a:schemeClr val="accent1"/>
        </a:buClr>
        <a:buFont typeface="Wingdings" charset="0"/>
        <a:defRPr sz="1600" kern="1200">
          <a:solidFill>
            <a:srgbClr val="262626"/>
          </a:solidFill>
          <a:latin typeface="+mn-lt"/>
          <a:ea typeface="ＭＳ Ｐゴシック" charset="0"/>
          <a:cs typeface="+mn-cs"/>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050" name="Picture 6" descr="PPT-General15.jpg"/>
          <p:cNvPicPr>
            <a:picLocks noChangeAspect="1"/>
          </p:cNvPicPr>
          <p:nvPr/>
        </p:nvPicPr>
        <p:blipFill>
          <a:blip r:embed="rId14"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7" descr="PPT-General2.jpg"/>
          <p:cNvPicPr>
            <a:picLocks noChangeAspect="1"/>
          </p:cNvPicPr>
          <p:nvPr/>
        </p:nvPicPr>
        <p:blipFill>
          <a:blip r:embed="rId15"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52" r:id="rId1"/>
    <p:sldLayoutId id="2147483834" r:id="rId2"/>
    <p:sldLayoutId id="2147483835" r:id="rId3"/>
    <p:sldLayoutId id="2147483836" r:id="rId4"/>
    <p:sldLayoutId id="2147483837" r:id="rId5"/>
    <p:sldLayoutId id="2147483838" r:id="rId6"/>
    <p:sldLayoutId id="2147483839" r:id="rId7"/>
    <p:sldLayoutId id="2147483853" r:id="rId8"/>
    <p:sldLayoutId id="2147483854" r:id="rId9"/>
    <p:sldLayoutId id="2147483855" r:id="rId10"/>
    <p:sldLayoutId id="2147483856" r:id="rId11"/>
    <p:sldLayoutId id="2147483857" r:id="rId12"/>
  </p:sldLayoutIdLst>
  <p:hf hdr="0" ftr="0"/>
  <p:txStyles>
    <p:titleStyle>
      <a:lvl1pPr algn="ctr" defTabSz="457200" rtl="0" fontAlgn="base">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crimemap.dc.gov/CrimeMapSearch.aspx#tabs-GeoOther"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public.tableau.com/profile/junchi.tian#!/vizhome/DCArrestReportin2017/Dashboard1"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433018"/>
            <a:ext cx="5225790" cy="882041"/>
          </a:xfrm>
        </p:spPr>
        <p:txBody>
          <a:bodyPr/>
          <a:lstStyle/>
          <a:p>
            <a:pPr algn="ctr" fontAlgn="auto">
              <a:spcAft>
                <a:spcPts val="0"/>
              </a:spcAft>
              <a:defRPr/>
            </a:pPr>
            <a:r>
              <a:rPr lang="en-US" sz="2800" dirty="0">
                <a:latin typeface="+mj-lt"/>
                <a:ea typeface="+mj-ea"/>
              </a:rPr>
              <a:t>2017 DC Metro Arrest Report</a:t>
            </a:r>
          </a:p>
        </p:txBody>
      </p:sp>
      <p:sp>
        <p:nvSpPr>
          <p:cNvPr id="5" name="TextBox 4"/>
          <p:cNvSpPr txBox="1"/>
          <p:nvPr/>
        </p:nvSpPr>
        <p:spPr>
          <a:xfrm>
            <a:off x="127607" y="2486784"/>
            <a:ext cx="2039859" cy="1200329"/>
          </a:xfrm>
          <a:prstGeom prst="rect">
            <a:avLst/>
          </a:prstGeom>
          <a:noFill/>
        </p:spPr>
        <p:txBody>
          <a:bodyPr wrap="square" rtlCol="0">
            <a:spAutoFit/>
          </a:bodyPr>
          <a:lstStyle/>
          <a:p>
            <a:pPr algn="ctr"/>
            <a:r>
              <a:rPr lang="en-US" b="1" dirty="0" err="1">
                <a:solidFill>
                  <a:schemeClr val="bg1"/>
                </a:solidFill>
                <a:latin typeface="+mj-lt"/>
                <a:cs typeface="Arial" panose="020B0604020202020204" pitchFamily="34" charset="0"/>
              </a:rPr>
              <a:t>Junchi</a:t>
            </a:r>
            <a:r>
              <a:rPr lang="en-US" b="1" dirty="0">
                <a:solidFill>
                  <a:schemeClr val="bg1"/>
                </a:solidFill>
                <a:latin typeface="+mj-lt"/>
                <a:cs typeface="Arial" panose="020B0604020202020204" pitchFamily="34" charset="0"/>
              </a:rPr>
              <a:t> Tian</a:t>
            </a:r>
          </a:p>
          <a:p>
            <a:pPr algn="ctr"/>
            <a:r>
              <a:rPr lang="en-US" b="1" dirty="0" err="1">
                <a:solidFill>
                  <a:schemeClr val="bg1"/>
                </a:solidFill>
                <a:latin typeface="+mj-lt"/>
                <a:cs typeface="Arial" panose="020B0604020202020204" pitchFamily="34" charset="0"/>
              </a:rPr>
              <a:t>Jingshu</a:t>
            </a:r>
            <a:r>
              <a:rPr lang="en-US" b="1" dirty="0">
                <a:solidFill>
                  <a:schemeClr val="bg1"/>
                </a:solidFill>
                <a:latin typeface="+mj-lt"/>
                <a:cs typeface="Arial" panose="020B0604020202020204" pitchFamily="34" charset="0"/>
              </a:rPr>
              <a:t> Song</a:t>
            </a:r>
          </a:p>
          <a:p>
            <a:pPr algn="ctr"/>
            <a:r>
              <a:rPr lang="en-US" b="1" dirty="0" err="1">
                <a:solidFill>
                  <a:schemeClr val="bg1"/>
                </a:solidFill>
                <a:latin typeface="+mj-lt"/>
                <a:cs typeface="Arial" panose="020B0604020202020204" pitchFamily="34" charset="0"/>
              </a:rPr>
              <a:t>Yiming</a:t>
            </a:r>
            <a:r>
              <a:rPr lang="en-US" b="1" dirty="0">
                <a:solidFill>
                  <a:schemeClr val="bg1"/>
                </a:solidFill>
                <a:latin typeface="+mj-lt"/>
                <a:cs typeface="Arial" panose="020B0604020202020204" pitchFamily="34" charset="0"/>
              </a:rPr>
              <a:t> Dong</a:t>
            </a:r>
          </a:p>
          <a:p>
            <a:pPr algn="ctr"/>
            <a:endParaRPr lang="en-US" b="1" dirty="0">
              <a:solidFill>
                <a:schemeClr val="bg1"/>
              </a:solidFill>
              <a:latin typeface="+mj-lt"/>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50" y="1028700"/>
            <a:ext cx="8820150" cy="3108543"/>
          </a:xfrm>
          <a:prstGeom prst="rect">
            <a:avLst/>
          </a:prstGeom>
          <a:noFill/>
        </p:spPr>
        <p:txBody>
          <a:bodyPr wrap="square" rtlCol="0">
            <a:spAutoFit/>
          </a:bodyPr>
          <a:lstStyle/>
          <a:p>
            <a:pPr marL="285750" indent="-285750">
              <a:buFont typeface="Wingdings" panose="05000000000000000000" pitchFamily="2" charset="2"/>
              <a:buChar char="q"/>
            </a:pPr>
            <a:r>
              <a:rPr lang="en-US" sz="2800" dirty="0"/>
              <a:t> Introductions of dataset</a:t>
            </a:r>
          </a:p>
          <a:p>
            <a:endParaRPr lang="en-US" sz="2800" dirty="0"/>
          </a:p>
          <a:p>
            <a:pPr marL="285750" indent="-285750">
              <a:buFont typeface="Wingdings" panose="05000000000000000000" pitchFamily="2" charset="2"/>
              <a:buChar char="q"/>
            </a:pPr>
            <a:r>
              <a:rPr lang="en-US" sz="2800" dirty="0"/>
              <a:t> Motivation for choosing DC Metro Crime Data</a:t>
            </a:r>
          </a:p>
          <a:p>
            <a:endParaRPr lang="en-US" sz="2800" dirty="0"/>
          </a:p>
          <a:p>
            <a:pPr marL="285750" indent="-285750">
              <a:buFont typeface="Wingdings" panose="05000000000000000000" pitchFamily="2" charset="2"/>
              <a:buChar char="q"/>
            </a:pPr>
            <a:r>
              <a:rPr lang="en-US" sz="2800" dirty="0"/>
              <a:t> The Story We Tell</a:t>
            </a:r>
          </a:p>
          <a:p>
            <a:pPr marL="285750" indent="-285750">
              <a:buFont typeface="Wingdings" panose="05000000000000000000" pitchFamily="2" charset="2"/>
              <a:buChar char="q"/>
            </a:pPr>
            <a:endParaRPr lang="en-US" sz="2800" dirty="0"/>
          </a:p>
          <a:p>
            <a:pPr marL="285750" indent="-285750">
              <a:buFont typeface="Wingdings" panose="05000000000000000000" pitchFamily="2" charset="2"/>
              <a:buChar char="q"/>
            </a:pPr>
            <a:r>
              <a:rPr lang="en-US" sz="2800" dirty="0"/>
              <a:t> Tableau Public Link</a:t>
            </a:r>
          </a:p>
        </p:txBody>
      </p:sp>
    </p:spTree>
    <p:extLst>
      <p:ext uri="{BB962C8B-B14F-4D97-AF65-F5344CB8AC3E}">
        <p14:creationId xmlns:p14="http://schemas.microsoft.com/office/powerpoint/2010/main" val="3148787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8490" y="-57665"/>
            <a:ext cx="7756263" cy="715304"/>
          </a:xfrm>
        </p:spPr>
        <p:txBody>
          <a:bodyPr/>
          <a:lstStyle/>
          <a:p>
            <a:r>
              <a:rPr lang="en-US" sz="4000" dirty="0"/>
              <a:t>Introductions of dataset</a:t>
            </a:r>
          </a:p>
        </p:txBody>
      </p:sp>
      <p:sp>
        <p:nvSpPr>
          <p:cNvPr id="3" name="TextBox 2"/>
          <p:cNvSpPr txBox="1"/>
          <p:nvPr/>
        </p:nvSpPr>
        <p:spPr>
          <a:xfrm>
            <a:off x="168867" y="1050010"/>
            <a:ext cx="8820150" cy="5262979"/>
          </a:xfrm>
          <a:prstGeom prst="rect">
            <a:avLst/>
          </a:prstGeom>
          <a:noFill/>
        </p:spPr>
        <p:txBody>
          <a:bodyPr wrap="square" rtlCol="0">
            <a:spAutoFit/>
          </a:bodyPr>
          <a:lstStyle/>
          <a:p>
            <a:endParaRPr lang="en-US" sz="2400" dirty="0"/>
          </a:p>
          <a:p>
            <a:r>
              <a:rPr lang="en-US" sz="2400" dirty="0"/>
              <a:t>Dataset of all of the crimes in 2017 in the DC metro police system ranging from Theft, Arson, Assault, Homicide, Sex Abuse, Robbery, and Burglary. </a:t>
            </a:r>
          </a:p>
          <a:p>
            <a:r>
              <a:rPr lang="en-US" sz="2400" dirty="0"/>
              <a:t>Data can be easily geocoded and mapped, trends can be extracted, and predictions can be made. </a:t>
            </a:r>
          </a:p>
          <a:p>
            <a:endParaRPr lang="en-US" sz="2400" dirty="0"/>
          </a:p>
          <a:p>
            <a:r>
              <a:rPr lang="en-US" sz="2400" dirty="0"/>
              <a:t>Raw Data can be accessed from the official website of DC Metropolitan  Police  Department : </a:t>
            </a:r>
            <a:r>
              <a:rPr lang="en-US" sz="2400" dirty="0">
                <a:hlinkClick r:id="rId2"/>
              </a:rPr>
              <a:t>http://crimemap.dc.gov/CrimeMapSearch.aspx#tabs-GeoOther</a:t>
            </a:r>
            <a:endParaRPr lang="en-US" sz="2400" dirty="0"/>
          </a:p>
          <a:p>
            <a:endParaRPr lang="en-US" sz="2400" dirty="0"/>
          </a:p>
          <a:p>
            <a:br>
              <a:rPr lang="en-US" sz="2400" dirty="0"/>
            </a:br>
            <a:endParaRPr lang="en-US" sz="2400" dirty="0"/>
          </a:p>
        </p:txBody>
      </p:sp>
    </p:spTree>
    <p:extLst>
      <p:ext uri="{BB962C8B-B14F-4D97-AF65-F5344CB8AC3E}">
        <p14:creationId xmlns:p14="http://schemas.microsoft.com/office/powerpoint/2010/main" val="1369048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8490" y="-57665"/>
            <a:ext cx="7756263" cy="715304"/>
          </a:xfrm>
        </p:spPr>
        <p:txBody>
          <a:bodyPr/>
          <a:lstStyle/>
          <a:p>
            <a:r>
              <a:rPr lang="en-US" sz="4000" dirty="0"/>
              <a:t>Motivation for choosing DC Metro Crime Data</a:t>
            </a:r>
          </a:p>
        </p:txBody>
      </p:sp>
      <p:sp>
        <p:nvSpPr>
          <p:cNvPr id="3" name="TextBox 2"/>
          <p:cNvSpPr txBox="1"/>
          <p:nvPr/>
        </p:nvSpPr>
        <p:spPr>
          <a:xfrm>
            <a:off x="156546" y="1642678"/>
            <a:ext cx="8820150" cy="3677930"/>
          </a:xfrm>
          <a:prstGeom prst="rect">
            <a:avLst/>
          </a:prstGeom>
          <a:noFill/>
        </p:spPr>
        <p:txBody>
          <a:bodyPr wrap="square" rtlCol="0">
            <a:spAutoFit/>
          </a:bodyPr>
          <a:lstStyle/>
          <a:p>
            <a:endParaRPr lang="en-US" sz="2000" dirty="0"/>
          </a:p>
          <a:p>
            <a:pPr>
              <a:lnSpc>
                <a:spcPct val="150000"/>
              </a:lnSpc>
              <a:spcBef>
                <a:spcPts val="600"/>
              </a:spcBef>
            </a:pPr>
            <a:r>
              <a:rPr lang="en-US" sz="2400" dirty="0"/>
              <a:t>Crime is a huge topic related to people’s safety wherever they are. We want to know more about the city we live in, District of Columbia. Detailed report is provided by us in the following dashboard.</a:t>
            </a:r>
          </a:p>
          <a:p>
            <a:endParaRPr lang="en-US" sz="2400" dirty="0"/>
          </a:p>
          <a:p>
            <a:r>
              <a:rPr lang="en-US" sz="2000" dirty="0"/>
              <a:t> </a:t>
            </a:r>
          </a:p>
          <a:p>
            <a:endParaRPr lang="en-US" sz="2000" dirty="0"/>
          </a:p>
        </p:txBody>
      </p:sp>
    </p:spTree>
    <p:extLst>
      <p:ext uri="{BB962C8B-B14F-4D97-AF65-F5344CB8AC3E}">
        <p14:creationId xmlns:p14="http://schemas.microsoft.com/office/powerpoint/2010/main" val="3817766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24534" y="884203"/>
            <a:ext cx="7756263" cy="535905"/>
          </a:xfrm>
          <a:prstGeom prst="rect">
            <a:avLst/>
          </a:prstGeom>
        </p:spPr>
        <p:txBody>
          <a:bodyPr/>
          <a:lstStyle>
            <a:lvl1pPr algn="ctr" rtl="0" eaLnBrk="1" fontAlgn="base" hangingPunct="1">
              <a:spcBef>
                <a:spcPct val="0"/>
              </a:spcBef>
              <a:spcAft>
                <a:spcPct val="0"/>
              </a:spcAft>
              <a:defRPr sz="3000" b="1" kern="1200">
                <a:solidFill>
                  <a:srgbClr val="002060"/>
                </a:solidFill>
                <a:latin typeface="+mj-lt"/>
                <a:ea typeface="ＭＳ Ｐゴシック" charset="0"/>
                <a:cs typeface="Aharoni" panose="02010803020104030203" pitchFamily="2" charset="-79"/>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a:t>The  story we are trying to tell with the dashboard</a:t>
            </a:r>
          </a:p>
        </p:txBody>
      </p:sp>
      <p:sp>
        <p:nvSpPr>
          <p:cNvPr id="4" name="TextBox 3">
            <a:extLst>
              <a:ext uri="{FF2B5EF4-FFF2-40B4-BE49-F238E27FC236}">
                <a16:creationId xmlns:a16="http://schemas.microsoft.com/office/drawing/2014/main" id="{5C4B882A-D42D-A547-B715-91EC63B58689}"/>
              </a:ext>
            </a:extLst>
          </p:cNvPr>
          <p:cNvSpPr txBox="1"/>
          <p:nvPr/>
        </p:nvSpPr>
        <p:spPr>
          <a:xfrm>
            <a:off x="728131" y="2201333"/>
            <a:ext cx="7349067" cy="3236848"/>
          </a:xfrm>
          <a:prstGeom prst="rect">
            <a:avLst/>
          </a:prstGeom>
          <a:noFill/>
        </p:spPr>
        <p:txBody>
          <a:bodyPr wrap="square" rtlCol="0">
            <a:spAutoFit/>
          </a:bodyPr>
          <a:lstStyle/>
          <a:p>
            <a:pPr>
              <a:lnSpc>
                <a:spcPct val="150000"/>
              </a:lnSpc>
            </a:pPr>
            <a:r>
              <a:rPr lang="en-US" sz="2400" dirty="0"/>
              <a:t>We want to know the details of Metro crime records in DC area, including crime categories, geographical distribution, arrest date, arrest hour, arrest gender and age. So a lot of interesting insights of crime can be found based on visualization. </a:t>
            </a:r>
          </a:p>
          <a:p>
            <a:pPr>
              <a:lnSpc>
                <a:spcPct val="150000"/>
              </a:lnSpc>
            </a:pPr>
            <a:endParaRPr lang="en-US" dirty="0"/>
          </a:p>
        </p:txBody>
      </p:sp>
    </p:spTree>
    <p:extLst>
      <p:ext uri="{BB962C8B-B14F-4D97-AF65-F5344CB8AC3E}">
        <p14:creationId xmlns:p14="http://schemas.microsoft.com/office/powerpoint/2010/main" val="1295577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3868" y="1574751"/>
            <a:ext cx="7756263" cy="715304"/>
          </a:xfrm>
        </p:spPr>
        <p:txBody>
          <a:bodyPr/>
          <a:lstStyle/>
          <a:p>
            <a:r>
              <a:rPr lang="en-US" sz="3600" dirty="0"/>
              <a:t>Tableau Public link:</a:t>
            </a:r>
            <a:br>
              <a:rPr lang="en-US" sz="3600" dirty="0"/>
            </a:br>
            <a:r>
              <a:rPr lang="en-US" dirty="0">
                <a:hlinkClick r:id="rId2"/>
              </a:rPr>
              <a:t>https://public.tableau.com/profile/junchi.tian#!/vizhome/DCArrestReportin2017/Dashboard1</a:t>
            </a:r>
            <a:br>
              <a:rPr lang="en-US" dirty="0">
                <a:hlinkClick r:id="rId2"/>
              </a:rPr>
            </a:br>
            <a:br>
              <a:rPr lang="en-US" sz="3600" dirty="0"/>
            </a:br>
            <a:endParaRPr lang="en-US" sz="3600" dirty="0"/>
          </a:p>
        </p:txBody>
      </p:sp>
    </p:spTree>
    <p:extLst>
      <p:ext uri="{BB962C8B-B14F-4D97-AF65-F5344CB8AC3E}">
        <p14:creationId xmlns:p14="http://schemas.microsoft.com/office/powerpoint/2010/main" val="1723707378"/>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GW_Photography_Campus_0">
  <a:themeElements>
    <a:clrScheme name="Hardcover">
      <a:dk1>
        <a:sysClr val="windowText" lastClr="000000"/>
      </a:dk1>
      <a:lt1>
        <a:sysClr val="window" lastClr="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tint val="96000"/>
            <a:lumMod val="110000"/>
          </a:schemeClr>
        </a:solidFill>
        <a:blipFill rotWithShape="1">
          <a:blip xmlns:r="http://schemas.openxmlformats.org/officeDocument/2006/relationships" r:embed="rId1">
            <a:duotone>
              <a:schemeClr val="phClr">
                <a:tint val="93000"/>
                <a:shade val="20000"/>
              </a:schemeClr>
              <a:schemeClr val="phClr">
                <a:tint val="90000"/>
                <a:shade val="85000"/>
                <a:satMod val="115000"/>
              </a:schemeClr>
            </a:duotone>
          </a:blip>
          <a:tile tx="0" ty="0" sx="60000" sy="60000" flip="none" algn="tl"/>
        </a:blipFill>
        <a:blipFill rotWithShape="1">
          <a:blip xmlns:r="http://schemas.openxmlformats.org/officeDocument/2006/relationships" r:embed="rId2">
            <a:duotone>
              <a:schemeClr val="phClr">
                <a:shade val="50000"/>
                <a:satMod val="340000"/>
                <a:lumMod val="40000"/>
              </a:schemeClr>
              <a:schemeClr val="phClr">
                <a:tint val="92000"/>
                <a:shade val="94000"/>
                <a:hueMod val="110000"/>
                <a:satMod val="236000"/>
                <a:lumMod val="120000"/>
              </a:schemeClr>
            </a:duotone>
          </a:blip>
          <a:stretch/>
        </a:blip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GW_Photography_Campus_0</Template>
  <TotalTime>23652</TotalTime>
  <Words>247</Words>
  <Application>Microsoft Macintosh PowerPoint</Application>
  <PresentationFormat>On-screen Show (4:3)</PresentationFormat>
  <Paragraphs>28</Paragraphs>
  <Slides>6</Slides>
  <Notes>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vt:i4>
      </vt:variant>
    </vt:vector>
  </HeadingPairs>
  <TitlesOfParts>
    <vt:vector size="12" baseType="lpstr">
      <vt:lpstr>Arial</vt:lpstr>
      <vt:lpstr>Book Antiqua</vt:lpstr>
      <vt:lpstr>Calibri</vt:lpstr>
      <vt:lpstr>Wingdings</vt:lpstr>
      <vt:lpstr>GW_Photography_Campus_0</vt:lpstr>
      <vt:lpstr>Custom Design</vt:lpstr>
      <vt:lpstr>2017 DC Metro Arrest Report</vt:lpstr>
      <vt:lpstr>PowerPoint Presentation</vt:lpstr>
      <vt:lpstr>Introductions of dataset</vt:lpstr>
      <vt:lpstr>Motivation for choosing DC Metro Crime Data</vt:lpstr>
      <vt:lpstr>PowerPoint Presentation</vt:lpstr>
      <vt:lpstr>Tableau Public link: https://public.tableau.com/profile/junchi.tian#!/vizhome/DCArrestReportin2017/Dashboard1  </vt:lpstr>
    </vt:vector>
  </TitlesOfParts>
  <Company>The George Washington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Compliance Best Practices and Organization Structure</dc:title>
  <dc:creator>Brian Wright</dc:creator>
  <cp:lastModifiedBy>Song, Jingshu</cp:lastModifiedBy>
  <cp:revision>205</cp:revision>
  <dcterms:created xsi:type="dcterms:W3CDTF">2014-07-01T18:02:47Z</dcterms:created>
  <dcterms:modified xsi:type="dcterms:W3CDTF">2019-12-01T21:11:30Z</dcterms:modified>
</cp:coreProperties>
</file>